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png" ContentType="image/png"/>
  <Default Extension="svg" ContentType="image/svg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customXml/item3.xml" ContentType="application/xml"/>
  <Override PartName="/customXml/itemProps31.xml" ContentType="application/vnd.openxmlformats-officedocument.customXmlProperties+xml"/>
  <Override PartName="/ppt/handoutMasters/handoutMaster11.xml" ContentType="application/vnd.openxmlformats-officedocument.presentationml.handoutMaster+xml"/>
  <Override PartName="/ppt/theme/theme31.xml" ContentType="application/vnd.openxmlformats-officedocument.theme+xml"/>
  <Override PartName="/customXml/item22.xml" ContentType="application/xml"/>
  <Override PartName="/customXml/itemProps22.xml" ContentType="application/vnd.openxmlformats-officedocument.customXmlProperties+xml"/>
  <Override PartName="/customXml/item13.xml" ContentType="application/xml"/>
  <Override PartName="/customXml/itemProps13.xml" ContentType="application/vnd.openxmlformats-officedocument.customXmlProperties+xml"/>
  <Override PartName="/ppt/notesMasters/notesMaster11.xml" ContentType="application/vnd.openxmlformats-officedocument.presentationml.notesMaster+xml"/>
  <Override PartName="/ppt/theme/theme22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3.xml" ContentType="application/vnd.openxmlformats-officedocument.theme+xml"/>
  <Override PartName="/ppt/viewProps.xml" ContentType="application/vnd.openxmlformats-officedocument.presentationml.viewProp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0058400" cy="7772400"/>
  <p:notesSz cx="6858000" cy="9144000"/>
  <p:defaultTextStyle>
    <a:defPPr rtl="0"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16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/ppt/presProps.xml" Id="rId8" /><Relationship Type="http://schemas.openxmlformats.org/officeDocument/2006/relationships/customXml" Target="/customXml/item3.xml" Id="rId3" /><Relationship Type="http://schemas.openxmlformats.org/officeDocument/2006/relationships/handoutMaster" Target="/ppt/handoutMasters/handoutMaster11.xml" Id="rId7" /><Relationship Type="http://schemas.openxmlformats.org/officeDocument/2006/relationships/customXml" Target="/customXml/item22.xml" Id="rId2" /><Relationship Type="http://schemas.openxmlformats.org/officeDocument/2006/relationships/customXml" Target="/customXml/item13.xml" Id="rId1" /><Relationship Type="http://schemas.openxmlformats.org/officeDocument/2006/relationships/notesMaster" Target="/ppt/notesMasters/notesMaster11.xml" Id="rId6" /><Relationship Type="http://schemas.openxmlformats.org/officeDocument/2006/relationships/tableStyles" Target="/ppt/tableStyles.xml" Id="rId11" /><Relationship Type="http://schemas.openxmlformats.org/officeDocument/2006/relationships/slide" Target="/ppt/slides/slide11.xml" Id="rId5" /><Relationship Type="http://schemas.openxmlformats.org/officeDocument/2006/relationships/theme" Target="/ppt/theme/theme13.xml" Id="rId10" /><Relationship Type="http://schemas.openxmlformats.org/officeDocument/2006/relationships/slideMaster" Target="/ppt/slideMasters/slideMaster11.xml" Id="rId4" /><Relationship Type="http://schemas.openxmlformats.org/officeDocument/2006/relationships/viewProps" Target="/ppt/viewProps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1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D4C7A9EF-8698-49DD-989D-A1954940F8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35349AE-9953-46F0-A494-25A9DEB75A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8434811-A8B9-4DFF-984A-E6E4F254A485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2021/6/11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BDA7A06-DC65-4997-9760-EACF5A3088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DC68968-BDB1-4D0C-ADF9-F27A763B42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76C5612-7903-48F7-AE7F-E49AD5036399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10915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2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F6EDABEB-DDF1-4BA1-B135-0FA759D4793B}" type="datetime1">
              <a:rPr lang="zh-CN" altLang="en-US" smtClean="0"/>
              <a:pPr/>
              <a:t>2021/6/11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B2E39DC-A49F-4ED0-9064-2D7A6FBCAB30}" type="slidenum">
              <a:rPr lang="en-US" altLang="zh-CN" noProof="0" smtClean="0"/>
              <a:pPr/>
              <a:t>‹#›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70137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1.xml.rels>&#65279;<?xml version="1.0" encoding="utf-8"?><Relationships xmlns="http://schemas.openxmlformats.org/package/2006/relationships"><Relationship Type="http://schemas.openxmlformats.org/officeDocument/2006/relationships/slide" Target="/ppt/slides/slide11.xml" Id="rId2" /><Relationship Type="http://schemas.openxmlformats.org/officeDocument/2006/relationships/notesMaster" Target="/ppt/notesMasters/notesMaster11.xml" Id="rId1" /></Relationship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B2E39DC-A49F-4ED0-9064-2D7A6FBCAB30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5108403"/>
      </p:ext>
    </p:extLst>
  </p:cSld>
  <p:clrMapOvr>
    <a:masterClrMapping/>
  </p:clrMapOvr>
</p:note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图形 2">
            <a:extLst>
              <a:ext uri="{FF2B5EF4-FFF2-40B4-BE49-F238E27FC236}">
                <a16:creationId xmlns:a16="http://schemas.microsoft.com/office/drawing/2014/main" id="{A71239C9-AD0A-4293-B5BC-A059769CD966}"/>
              </a:ext>
            </a:extLst>
          </p:cNvPr>
          <p:cNvSpPr/>
          <p:nvPr userDrawn="1"/>
        </p:nvSpPr>
        <p:spPr>
          <a:xfrm>
            <a:off x="283210" y="315913"/>
            <a:ext cx="9491980" cy="7140575"/>
          </a:xfrm>
          <a:custGeom>
            <a:avLst/>
            <a:gdLst>
              <a:gd name="connsiteX0" fmla="*/ 6968222 w 6999928"/>
              <a:gd name="connsiteY0" fmla="*/ 5318467 h 5344461"/>
              <a:gd name="connsiteX1" fmla="*/ 6685330 w 6999928"/>
              <a:gd name="connsiteY1" fmla="*/ 5267127 h 5344461"/>
              <a:gd name="connsiteX2" fmla="*/ 6419678 w 6999928"/>
              <a:gd name="connsiteY2" fmla="*/ 5324277 h 5344461"/>
              <a:gd name="connsiteX3" fmla="*/ 6154121 w 6999928"/>
              <a:gd name="connsiteY3" fmla="*/ 5267127 h 5344461"/>
              <a:gd name="connsiteX4" fmla="*/ 5888468 w 6999928"/>
              <a:gd name="connsiteY4" fmla="*/ 5324277 h 5344461"/>
              <a:gd name="connsiteX5" fmla="*/ 5622816 w 6999928"/>
              <a:gd name="connsiteY5" fmla="*/ 5267127 h 5344461"/>
              <a:gd name="connsiteX6" fmla="*/ 5357164 w 6999928"/>
              <a:gd name="connsiteY6" fmla="*/ 5324277 h 5344461"/>
              <a:gd name="connsiteX7" fmla="*/ 5091512 w 6999928"/>
              <a:gd name="connsiteY7" fmla="*/ 5267127 h 5344461"/>
              <a:gd name="connsiteX8" fmla="*/ 4825859 w 6999928"/>
              <a:gd name="connsiteY8" fmla="*/ 5324277 h 5344461"/>
              <a:gd name="connsiteX9" fmla="*/ 4560207 w 6999928"/>
              <a:gd name="connsiteY9" fmla="*/ 5267127 h 5344461"/>
              <a:gd name="connsiteX10" fmla="*/ 4294555 w 6999928"/>
              <a:gd name="connsiteY10" fmla="*/ 5324277 h 5344461"/>
              <a:gd name="connsiteX11" fmla="*/ 4028902 w 6999928"/>
              <a:gd name="connsiteY11" fmla="*/ 5267127 h 5344461"/>
              <a:gd name="connsiteX12" fmla="*/ 3763250 w 6999928"/>
              <a:gd name="connsiteY12" fmla="*/ 5324277 h 5344461"/>
              <a:gd name="connsiteX13" fmla="*/ 3497598 w 6999928"/>
              <a:gd name="connsiteY13" fmla="*/ 5267127 h 5344461"/>
              <a:gd name="connsiteX14" fmla="*/ 3231946 w 6999928"/>
              <a:gd name="connsiteY14" fmla="*/ 5324277 h 5344461"/>
              <a:gd name="connsiteX15" fmla="*/ 2966293 w 6999928"/>
              <a:gd name="connsiteY15" fmla="*/ 5267127 h 5344461"/>
              <a:gd name="connsiteX16" fmla="*/ 2700641 w 6999928"/>
              <a:gd name="connsiteY16" fmla="*/ 5324277 h 5344461"/>
              <a:gd name="connsiteX17" fmla="*/ 2434989 w 6999928"/>
              <a:gd name="connsiteY17" fmla="*/ 5267127 h 5344461"/>
              <a:gd name="connsiteX18" fmla="*/ 2169432 w 6999928"/>
              <a:gd name="connsiteY18" fmla="*/ 5324277 h 5344461"/>
              <a:gd name="connsiteX19" fmla="*/ 1903780 w 6999928"/>
              <a:gd name="connsiteY19" fmla="*/ 5267127 h 5344461"/>
              <a:gd name="connsiteX20" fmla="*/ 1638127 w 6999928"/>
              <a:gd name="connsiteY20" fmla="*/ 5324277 h 5344461"/>
              <a:gd name="connsiteX21" fmla="*/ 1372475 w 6999928"/>
              <a:gd name="connsiteY21" fmla="*/ 5267127 h 5344461"/>
              <a:gd name="connsiteX22" fmla="*/ 1106823 w 6999928"/>
              <a:gd name="connsiteY22" fmla="*/ 5324277 h 5344461"/>
              <a:gd name="connsiteX23" fmla="*/ 841171 w 6999928"/>
              <a:gd name="connsiteY23" fmla="*/ 5267127 h 5344461"/>
              <a:gd name="connsiteX24" fmla="*/ 575518 w 6999928"/>
              <a:gd name="connsiteY24" fmla="*/ 5324277 h 5344461"/>
              <a:gd name="connsiteX25" fmla="*/ 309771 w 6999928"/>
              <a:gd name="connsiteY25" fmla="*/ 5267127 h 5344461"/>
              <a:gd name="connsiteX26" fmla="*/ 26783 w 6999928"/>
              <a:gd name="connsiteY26" fmla="*/ 5318467 h 5344461"/>
              <a:gd name="connsiteX27" fmla="*/ 72598 w 6999928"/>
              <a:gd name="connsiteY27" fmla="*/ 5093962 h 5344461"/>
              <a:gd name="connsiteX28" fmla="*/ 15448 w 6999928"/>
              <a:gd name="connsiteY28" fmla="*/ 4892223 h 5344461"/>
              <a:gd name="connsiteX29" fmla="*/ 72598 w 6999928"/>
              <a:gd name="connsiteY29" fmla="*/ 4690483 h 5344461"/>
              <a:gd name="connsiteX30" fmla="*/ 15448 w 6999928"/>
              <a:gd name="connsiteY30" fmla="*/ 4488744 h 5344461"/>
              <a:gd name="connsiteX31" fmla="*/ 72598 w 6999928"/>
              <a:gd name="connsiteY31" fmla="*/ 4286909 h 5344461"/>
              <a:gd name="connsiteX32" fmla="*/ 15448 w 6999928"/>
              <a:gd name="connsiteY32" fmla="*/ 4085074 h 5344461"/>
              <a:gd name="connsiteX33" fmla="*/ 72598 w 6999928"/>
              <a:gd name="connsiteY33" fmla="*/ 3883335 h 5344461"/>
              <a:gd name="connsiteX34" fmla="*/ 15448 w 6999928"/>
              <a:gd name="connsiteY34" fmla="*/ 3681595 h 5344461"/>
              <a:gd name="connsiteX35" fmla="*/ 72598 w 6999928"/>
              <a:gd name="connsiteY35" fmla="*/ 3479760 h 5344461"/>
              <a:gd name="connsiteX36" fmla="*/ 15448 w 6999928"/>
              <a:gd name="connsiteY36" fmla="*/ 3277926 h 5344461"/>
              <a:gd name="connsiteX37" fmla="*/ 72598 w 6999928"/>
              <a:gd name="connsiteY37" fmla="*/ 3076091 h 5344461"/>
              <a:gd name="connsiteX38" fmla="*/ 15448 w 6999928"/>
              <a:gd name="connsiteY38" fmla="*/ 2874256 h 5344461"/>
              <a:gd name="connsiteX39" fmla="*/ 72598 w 6999928"/>
              <a:gd name="connsiteY39" fmla="*/ 2672422 h 5344461"/>
              <a:gd name="connsiteX40" fmla="*/ 15448 w 6999928"/>
              <a:gd name="connsiteY40" fmla="*/ 2470587 h 5344461"/>
              <a:gd name="connsiteX41" fmla="*/ 72598 w 6999928"/>
              <a:gd name="connsiteY41" fmla="*/ 2268752 h 5344461"/>
              <a:gd name="connsiteX42" fmla="*/ 15448 w 6999928"/>
              <a:gd name="connsiteY42" fmla="*/ 2067012 h 5344461"/>
              <a:gd name="connsiteX43" fmla="*/ 72598 w 6999928"/>
              <a:gd name="connsiteY43" fmla="*/ 1865178 h 5344461"/>
              <a:gd name="connsiteX44" fmla="*/ 15448 w 6999928"/>
              <a:gd name="connsiteY44" fmla="*/ 1663438 h 5344461"/>
              <a:gd name="connsiteX45" fmla="*/ 72598 w 6999928"/>
              <a:gd name="connsiteY45" fmla="*/ 1461603 h 5344461"/>
              <a:gd name="connsiteX46" fmla="*/ 15448 w 6999928"/>
              <a:gd name="connsiteY46" fmla="*/ 1259769 h 5344461"/>
              <a:gd name="connsiteX47" fmla="*/ 72598 w 6999928"/>
              <a:gd name="connsiteY47" fmla="*/ 1057934 h 5344461"/>
              <a:gd name="connsiteX48" fmla="*/ 15448 w 6999928"/>
              <a:gd name="connsiteY48" fmla="*/ 856099 h 5344461"/>
              <a:gd name="connsiteX49" fmla="*/ 72598 w 6999928"/>
              <a:gd name="connsiteY49" fmla="*/ 654264 h 5344461"/>
              <a:gd name="connsiteX50" fmla="*/ 15448 w 6999928"/>
              <a:gd name="connsiteY50" fmla="*/ 452430 h 5344461"/>
              <a:gd name="connsiteX51" fmla="*/ 72598 w 6999928"/>
              <a:gd name="connsiteY51" fmla="*/ 250595 h 5344461"/>
              <a:gd name="connsiteX52" fmla="*/ 26974 w 6999928"/>
              <a:gd name="connsiteY52" fmla="*/ 25995 h 5344461"/>
              <a:gd name="connsiteX53" fmla="*/ 309866 w 6999928"/>
              <a:gd name="connsiteY53" fmla="*/ 77335 h 5344461"/>
              <a:gd name="connsiteX54" fmla="*/ 575518 w 6999928"/>
              <a:gd name="connsiteY54" fmla="*/ 20185 h 5344461"/>
              <a:gd name="connsiteX55" fmla="*/ 841075 w 6999928"/>
              <a:gd name="connsiteY55" fmla="*/ 77335 h 5344461"/>
              <a:gd name="connsiteX56" fmla="*/ 1106728 w 6999928"/>
              <a:gd name="connsiteY56" fmla="*/ 20185 h 5344461"/>
              <a:gd name="connsiteX57" fmla="*/ 1372380 w 6999928"/>
              <a:gd name="connsiteY57" fmla="*/ 77335 h 5344461"/>
              <a:gd name="connsiteX58" fmla="*/ 1638032 w 6999928"/>
              <a:gd name="connsiteY58" fmla="*/ 20185 h 5344461"/>
              <a:gd name="connsiteX59" fmla="*/ 1903684 w 6999928"/>
              <a:gd name="connsiteY59" fmla="*/ 77335 h 5344461"/>
              <a:gd name="connsiteX60" fmla="*/ 2169337 w 6999928"/>
              <a:gd name="connsiteY60" fmla="*/ 20185 h 5344461"/>
              <a:gd name="connsiteX61" fmla="*/ 2434989 w 6999928"/>
              <a:gd name="connsiteY61" fmla="*/ 77335 h 5344461"/>
              <a:gd name="connsiteX62" fmla="*/ 2700641 w 6999928"/>
              <a:gd name="connsiteY62" fmla="*/ 20185 h 5344461"/>
              <a:gd name="connsiteX63" fmla="*/ 2966293 w 6999928"/>
              <a:gd name="connsiteY63" fmla="*/ 77335 h 5344461"/>
              <a:gd name="connsiteX64" fmla="*/ 3231946 w 6999928"/>
              <a:gd name="connsiteY64" fmla="*/ 20185 h 5344461"/>
              <a:gd name="connsiteX65" fmla="*/ 3497598 w 6999928"/>
              <a:gd name="connsiteY65" fmla="*/ 77335 h 5344461"/>
              <a:gd name="connsiteX66" fmla="*/ 3763250 w 6999928"/>
              <a:gd name="connsiteY66" fmla="*/ 20185 h 5344461"/>
              <a:gd name="connsiteX67" fmla="*/ 4028902 w 6999928"/>
              <a:gd name="connsiteY67" fmla="*/ 77335 h 5344461"/>
              <a:gd name="connsiteX68" fmla="*/ 4294555 w 6999928"/>
              <a:gd name="connsiteY68" fmla="*/ 20185 h 5344461"/>
              <a:gd name="connsiteX69" fmla="*/ 4560207 w 6999928"/>
              <a:gd name="connsiteY69" fmla="*/ 77335 h 5344461"/>
              <a:gd name="connsiteX70" fmla="*/ 4825764 w 6999928"/>
              <a:gd name="connsiteY70" fmla="*/ 20185 h 5344461"/>
              <a:gd name="connsiteX71" fmla="*/ 5091416 w 6999928"/>
              <a:gd name="connsiteY71" fmla="*/ 77335 h 5344461"/>
              <a:gd name="connsiteX72" fmla="*/ 5357069 w 6999928"/>
              <a:gd name="connsiteY72" fmla="*/ 20185 h 5344461"/>
              <a:gd name="connsiteX73" fmla="*/ 5622721 w 6999928"/>
              <a:gd name="connsiteY73" fmla="*/ 77335 h 5344461"/>
              <a:gd name="connsiteX74" fmla="*/ 5888373 w 6999928"/>
              <a:gd name="connsiteY74" fmla="*/ 20185 h 5344461"/>
              <a:gd name="connsiteX75" fmla="*/ 6154025 w 6999928"/>
              <a:gd name="connsiteY75" fmla="*/ 77335 h 5344461"/>
              <a:gd name="connsiteX76" fmla="*/ 6419678 w 6999928"/>
              <a:gd name="connsiteY76" fmla="*/ 20185 h 5344461"/>
              <a:gd name="connsiteX77" fmla="*/ 6685425 w 6999928"/>
              <a:gd name="connsiteY77" fmla="*/ 77335 h 5344461"/>
              <a:gd name="connsiteX78" fmla="*/ 6968413 w 6999928"/>
              <a:gd name="connsiteY78" fmla="*/ 25995 h 5344461"/>
              <a:gd name="connsiteX79" fmla="*/ 6922598 w 6999928"/>
              <a:gd name="connsiteY79" fmla="*/ 250500 h 5344461"/>
              <a:gd name="connsiteX80" fmla="*/ 6979748 w 6999928"/>
              <a:gd name="connsiteY80" fmla="*/ 452239 h 5344461"/>
              <a:gd name="connsiteX81" fmla="*/ 6922598 w 6999928"/>
              <a:gd name="connsiteY81" fmla="*/ 653979 h 5344461"/>
              <a:gd name="connsiteX82" fmla="*/ 6979748 w 6999928"/>
              <a:gd name="connsiteY82" fmla="*/ 855718 h 5344461"/>
              <a:gd name="connsiteX83" fmla="*/ 6922598 w 6999928"/>
              <a:gd name="connsiteY83" fmla="*/ 1057553 h 5344461"/>
              <a:gd name="connsiteX84" fmla="*/ 6979748 w 6999928"/>
              <a:gd name="connsiteY84" fmla="*/ 1259388 h 5344461"/>
              <a:gd name="connsiteX85" fmla="*/ 6922598 w 6999928"/>
              <a:gd name="connsiteY85" fmla="*/ 1461127 h 5344461"/>
              <a:gd name="connsiteX86" fmla="*/ 6979748 w 6999928"/>
              <a:gd name="connsiteY86" fmla="*/ 1662867 h 5344461"/>
              <a:gd name="connsiteX87" fmla="*/ 6922598 w 6999928"/>
              <a:gd name="connsiteY87" fmla="*/ 1864702 h 5344461"/>
              <a:gd name="connsiteX88" fmla="*/ 6979748 w 6999928"/>
              <a:gd name="connsiteY88" fmla="*/ 2066536 h 5344461"/>
              <a:gd name="connsiteX89" fmla="*/ 6922598 w 6999928"/>
              <a:gd name="connsiteY89" fmla="*/ 2268371 h 5344461"/>
              <a:gd name="connsiteX90" fmla="*/ 6979748 w 6999928"/>
              <a:gd name="connsiteY90" fmla="*/ 2470206 h 5344461"/>
              <a:gd name="connsiteX91" fmla="*/ 6922598 w 6999928"/>
              <a:gd name="connsiteY91" fmla="*/ 2672041 h 5344461"/>
              <a:gd name="connsiteX92" fmla="*/ 6979748 w 6999928"/>
              <a:gd name="connsiteY92" fmla="*/ 2873875 h 5344461"/>
              <a:gd name="connsiteX93" fmla="*/ 6922598 w 6999928"/>
              <a:gd name="connsiteY93" fmla="*/ 3075710 h 5344461"/>
              <a:gd name="connsiteX94" fmla="*/ 6979748 w 6999928"/>
              <a:gd name="connsiteY94" fmla="*/ 3277450 h 5344461"/>
              <a:gd name="connsiteX95" fmla="*/ 6922598 w 6999928"/>
              <a:gd name="connsiteY95" fmla="*/ 3479284 h 5344461"/>
              <a:gd name="connsiteX96" fmla="*/ 6979748 w 6999928"/>
              <a:gd name="connsiteY96" fmla="*/ 3681024 h 5344461"/>
              <a:gd name="connsiteX97" fmla="*/ 6922598 w 6999928"/>
              <a:gd name="connsiteY97" fmla="*/ 3882858 h 5344461"/>
              <a:gd name="connsiteX98" fmla="*/ 6979748 w 6999928"/>
              <a:gd name="connsiteY98" fmla="*/ 4084693 h 5344461"/>
              <a:gd name="connsiteX99" fmla="*/ 6922598 w 6999928"/>
              <a:gd name="connsiteY99" fmla="*/ 4286528 h 5344461"/>
              <a:gd name="connsiteX100" fmla="*/ 6979748 w 6999928"/>
              <a:gd name="connsiteY100" fmla="*/ 4488363 h 5344461"/>
              <a:gd name="connsiteX101" fmla="*/ 6922598 w 6999928"/>
              <a:gd name="connsiteY101" fmla="*/ 4690198 h 5344461"/>
              <a:gd name="connsiteX102" fmla="*/ 6979748 w 6999928"/>
              <a:gd name="connsiteY102" fmla="*/ 4892032 h 5344461"/>
              <a:gd name="connsiteX103" fmla="*/ 6923550 w 6999928"/>
              <a:gd name="connsiteY103" fmla="*/ 5101297 h 5344461"/>
              <a:gd name="connsiteX104" fmla="*/ 6968222 w 6999928"/>
              <a:gd name="connsiteY104" fmla="*/ 5318467 h 5344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6999928" h="5344461">
                <a:moveTo>
                  <a:pt x="6968222" y="5318467"/>
                </a:moveTo>
                <a:cubicBezTo>
                  <a:pt x="6862495" y="5398858"/>
                  <a:pt x="6818108" y="5267127"/>
                  <a:pt x="6685330" y="5267127"/>
                </a:cubicBezTo>
                <a:cubicBezTo>
                  <a:pt x="6552551" y="5267127"/>
                  <a:pt x="6552551" y="5324277"/>
                  <a:pt x="6419678" y="5324277"/>
                </a:cubicBezTo>
                <a:cubicBezTo>
                  <a:pt x="6286899" y="5324277"/>
                  <a:pt x="6286899" y="5267127"/>
                  <a:pt x="6154121" y="5267127"/>
                </a:cubicBezTo>
                <a:cubicBezTo>
                  <a:pt x="6021342" y="5267127"/>
                  <a:pt x="6021342" y="5324277"/>
                  <a:pt x="5888468" y="5324277"/>
                </a:cubicBezTo>
                <a:cubicBezTo>
                  <a:pt x="5755690" y="5324277"/>
                  <a:pt x="5755690" y="5267127"/>
                  <a:pt x="5622816" y="5267127"/>
                </a:cubicBezTo>
                <a:cubicBezTo>
                  <a:pt x="5490037" y="5267127"/>
                  <a:pt x="5490037" y="5324277"/>
                  <a:pt x="5357164" y="5324277"/>
                </a:cubicBezTo>
                <a:cubicBezTo>
                  <a:pt x="5224385" y="5324277"/>
                  <a:pt x="5224385" y="5267127"/>
                  <a:pt x="5091512" y="5267127"/>
                </a:cubicBezTo>
                <a:cubicBezTo>
                  <a:pt x="4958733" y="5267127"/>
                  <a:pt x="4958733" y="5324277"/>
                  <a:pt x="4825859" y="5324277"/>
                </a:cubicBezTo>
                <a:cubicBezTo>
                  <a:pt x="4693081" y="5324277"/>
                  <a:pt x="4693081" y="5267127"/>
                  <a:pt x="4560207" y="5267127"/>
                </a:cubicBezTo>
                <a:cubicBezTo>
                  <a:pt x="4427428" y="5267127"/>
                  <a:pt x="4427428" y="5324277"/>
                  <a:pt x="4294555" y="5324277"/>
                </a:cubicBezTo>
                <a:cubicBezTo>
                  <a:pt x="4161681" y="5324277"/>
                  <a:pt x="4161681" y="5267127"/>
                  <a:pt x="4028902" y="5267127"/>
                </a:cubicBezTo>
                <a:cubicBezTo>
                  <a:pt x="3896124" y="5267127"/>
                  <a:pt x="3896124" y="5324277"/>
                  <a:pt x="3763250" y="5324277"/>
                </a:cubicBezTo>
                <a:cubicBezTo>
                  <a:pt x="3630472" y="5324277"/>
                  <a:pt x="3630472" y="5267127"/>
                  <a:pt x="3497598" y="5267127"/>
                </a:cubicBezTo>
                <a:cubicBezTo>
                  <a:pt x="3364819" y="5267127"/>
                  <a:pt x="3364819" y="5324277"/>
                  <a:pt x="3231946" y="5324277"/>
                </a:cubicBezTo>
                <a:cubicBezTo>
                  <a:pt x="3099167" y="5324277"/>
                  <a:pt x="3099167" y="5267127"/>
                  <a:pt x="2966293" y="5267127"/>
                </a:cubicBezTo>
                <a:cubicBezTo>
                  <a:pt x="2833515" y="5267127"/>
                  <a:pt x="2833515" y="5324277"/>
                  <a:pt x="2700641" y="5324277"/>
                </a:cubicBezTo>
                <a:cubicBezTo>
                  <a:pt x="2567767" y="5324277"/>
                  <a:pt x="2567767" y="5267127"/>
                  <a:pt x="2434989" y="5267127"/>
                </a:cubicBezTo>
                <a:cubicBezTo>
                  <a:pt x="2302210" y="5267127"/>
                  <a:pt x="2302210" y="5324277"/>
                  <a:pt x="2169432" y="5324277"/>
                </a:cubicBezTo>
                <a:cubicBezTo>
                  <a:pt x="2036653" y="5324277"/>
                  <a:pt x="2036653" y="5267127"/>
                  <a:pt x="1903780" y="5267127"/>
                </a:cubicBezTo>
                <a:cubicBezTo>
                  <a:pt x="1771001" y="5267127"/>
                  <a:pt x="1771001" y="5324277"/>
                  <a:pt x="1638127" y="5324277"/>
                </a:cubicBezTo>
                <a:cubicBezTo>
                  <a:pt x="1505254" y="5324277"/>
                  <a:pt x="1505254" y="5267127"/>
                  <a:pt x="1372475" y="5267127"/>
                </a:cubicBezTo>
                <a:cubicBezTo>
                  <a:pt x="1239601" y="5267127"/>
                  <a:pt x="1239601" y="5324277"/>
                  <a:pt x="1106823" y="5324277"/>
                </a:cubicBezTo>
                <a:cubicBezTo>
                  <a:pt x="973949" y="5324277"/>
                  <a:pt x="973949" y="5267127"/>
                  <a:pt x="841171" y="5267127"/>
                </a:cubicBezTo>
                <a:cubicBezTo>
                  <a:pt x="708297" y="5267127"/>
                  <a:pt x="708297" y="5324277"/>
                  <a:pt x="575518" y="5324277"/>
                </a:cubicBezTo>
                <a:cubicBezTo>
                  <a:pt x="442645" y="5324277"/>
                  <a:pt x="442645" y="5267127"/>
                  <a:pt x="309771" y="5267127"/>
                </a:cubicBezTo>
                <a:cubicBezTo>
                  <a:pt x="176897" y="5267127"/>
                  <a:pt x="132606" y="5398762"/>
                  <a:pt x="26783" y="5318467"/>
                </a:cubicBezTo>
                <a:cubicBezTo>
                  <a:pt x="-53608" y="5257412"/>
                  <a:pt x="72598" y="5194832"/>
                  <a:pt x="72598" y="5093962"/>
                </a:cubicBezTo>
                <a:cubicBezTo>
                  <a:pt x="72598" y="4993093"/>
                  <a:pt x="15448" y="4993093"/>
                  <a:pt x="15448" y="4892223"/>
                </a:cubicBezTo>
                <a:cubicBezTo>
                  <a:pt x="15448" y="4791353"/>
                  <a:pt x="72598" y="4791353"/>
                  <a:pt x="72598" y="4690483"/>
                </a:cubicBezTo>
                <a:cubicBezTo>
                  <a:pt x="72598" y="4589614"/>
                  <a:pt x="15448" y="4589614"/>
                  <a:pt x="15448" y="4488744"/>
                </a:cubicBezTo>
                <a:cubicBezTo>
                  <a:pt x="15448" y="4387874"/>
                  <a:pt x="72598" y="4387874"/>
                  <a:pt x="72598" y="4286909"/>
                </a:cubicBezTo>
                <a:cubicBezTo>
                  <a:pt x="72598" y="4186039"/>
                  <a:pt x="15448" y="4186039"/>
                  <a:pt x="15448" y="4085074"/>
                </a:cubicBezTo>
                <a:cubicBezTo>
                  <a:pt x="15448" y="3984205"/>
                  <a:pt x="72598" y="3984205"/>
                  <a:pt x="72598" y="3883335"/>
                </a:cubicBezTo>
                <a:cubicBezTo>
                  <a:pt x="72598" y="3782465"/>
                  <a:pt x="15448" y="3782465"/>
                  <a:pt x="15448" y="3681595"/>
                </a:cubicBezTo>
                <a:cubicBezTo>
                  <a:pt x="15448" y="3580725"/>
                  <a:pt x="72598" y="3580725"/>
                  <a:pt x="72598" y="3479760"/>
                </a:cubicBezTo>
                <a:cubicBezTo>
                  <a:pt x="72598" y="3378891"/>
                  <a:pt x="15448" y="3378891"/>
                  <a:pt x="15448" y="3277926"/>
                </a:cubicBezTo>
                <a:cubicBezTo>
                  <a:pt x="15448" y="3177056"/>
                  <a:pt x="72598" y="3177056"/>
                  <a:pt x="72598" y="3076091"/>
                </a:cubicBezTo>
                <a:cubicBezTo>
                  <a:pt x="72598" y="2975221"/>
                  <a:pt x="15448" y="2975221"/>
                  <a:pt x="15448" y="2874256"/>
                </a:cubicBezTo>
                <a:cubicBezTo>
                  <a:pt x="15448" y="2773387"/>
                  <a:pt x="72598" y="2773387"/>
                  <a:pt x="72598" y="2672422"/>
                </a:cubicBezTo>
                <a:cubicBezTo>
                  <a:pt x="72598" y="2571552"/>
                  <a:pt x="15448" y="2571552"/>
                  <a:pt x="15448" y="2470587"/>
                </a:cubicBezTo>
                <a:cubicBezTo>
                  <a:pt x="15448" y="2369717"/>
                  <a:pt x="72598" y="2369717"/>
                  <a:pt x="72598" y="2268752"/>
                </a:cubicBezTo>
                <a:cubicBezTo>
                  <a:pt x="72598" y="2167882"/>
                  <a:pt x="15448" y="2167882"/>
                  <a:pt x="15448" y="2067012"/>
                </a:cubicBezTo>
                <a:cubicBezTo>
                  <a:pt x="15448" y="1966143"/>
                  <a:pt x="72598" y="1966143"/>
                  <a:pt x="72598" y="1865178"/>
                </a:cubicBezTo>
                <a:cubicBezTo>
                  <a:pt x="72598" y="1764308"/>
                  <a:pt x="15448" y="1764308"/>
                  <a:pt x="15448" y="1663438"/>
                </a:cubicBezTo>
                <a:cubicBezTo>
                  <a:pt x="15448" y="1562569"/>
                  <a:pt x="72598" y="1562569"/>
                  <a:pt x="72598" y="1461603"/>
                </a:cubicBezTo>
                <a:cubicBezTo>
                  <a:pt x="72598" y="1360734"/>
                  <a:pt x="15448" y="1360734"/>
                  <a:pt x="15448" y="1259769"/>
                </a:cubicBezTo>
                <a:cubicBezTo>
                  <a:pt x="15448" y="1158899"/>
                  <a:pt x="72598" y="1158899"/>
                  <a:pt x="72598" y="1057934"/>
                </a:cubicBezTo>
                <a:cubicBezTo>
                  <a:pt x="72598" y="956969"/>
                  <a:pt x="15448" y="956969"/>
                  <a:pt x="15448" y="856099"/>
                </a:cubicBezTo>
                <a:cubicBezTo>
                  <a:pt x="15448" y="755229"/>
                  <a:pt x="72598" y="755229"/>
                  <a:pt x="72598" y="654264"/>
                </a:cubicBezTo>
                <a:cubicBezTo>
                  <a:pt x="72598" y="553299"/>
                  <a:pt x="15448" y="553299"/>
                  <a:pt x="15448" y="452430"/>
                </a:cubicBezTo>
                <a:cubicBezTo>
                  <a:pt x="15448" y="351465"/>
                  <a:pt x="72598" y="351465"/>
                  <a:pt x="72598" y="250595"/>
                </a:cubicBezTo>
                <a:cubicBezTo>
                  <a:pt x="72598" y="149725"/>
                  <a:pt x="-53417" y="87051"/>
                  <a:pt x="26974" y="25995"/>
                </a:cubicBezTo>
                <a:cubicBezTo>
                  <a:pt x="132701" y="-54396"/>
                  <a:pt x="177088" y="77335"/>
                  <a:pt x="309866" y="77335"/>
                </a:cubicBezTo>
                <a:cubicBezTo>
                  <a:pt x="442645" y="77335"/>
                  <a:pt x="442645" y="20185"/>
                  <a:pt x="575518" y="20185"/>
                </a:cubicBezTo>
                <a:cubicBezTo>
                  <a:pt x="708297" y="20185"/>
                  <a:pt x="708297" y="77335"/>
                  <a:pt x="841075" y="77335"/>
                </a:cubicBezTo>
                <a:cubicBezTo>
                  <a:pt x="973854" y="77335"/>
                  <a:pt x="973854" y="20185"/>
                  <a:pt x="1106728" y="20185"/>
                </a:cubicBezTo>
                <a:cubicBezTo>
                  <a:pt x="1239506" y="20185"/>
                  <a:pt x="1239506" y="77335"/>
                  <a:pt x="1372380" y="77335"/>
                </a:cubicBezTo>
                <a:cubicBezTo>
                  <a:pt x="1505158" y="77335"/>
                  <a:pt x="1505158" y="20185"/>
                  <a:pt x="1638032" y="20185"/>
                </a:cubicBezTo>
                <a:cubicBezTo>
                  <a:pt x="1770811" y="20185"/>
                  <a:pt x="1770811" y="77335"/>
                  <a:pt x="1903684" y="77335"/>
                </a:cubicBezTo>
                <a:cubicBezTo>
                  <a:pt x="2036463" y="77335"/>
                  <a:pt x="2036463" y="20185"/>
                  <a:pt x="2169337" y="20185"/>
                </a:cubicBezTo>
                <a:cubicBezTo>
                  <a:pt x="2302115" y="20185"/>
                  <a:pt x="2302115" y="77335"/>
                  <a:pt x="2434989" y="77335"/>
                </a:cubicBezTo>
                <a:cubicBezTo>
                  <a:pt x="2567767" y="77335"/>
                  <a:pt x="2567767" y="20185"/>
                  <a:pt x="2700641" y="20185"/>
                </a:cubicBezTo>
                <a:cubicBezTo>
                  <a:pt x="2833515" y="20185"/>
                  <a:pt x="2833515" y="77335"/>
                  <a:pt x="2966293" y="77335"/>
                </a:cubicBezTo>
                <a:cubicBezTo>
                  <a:pt x="3099072" y="77335"/>
                  <a:pt x="3099072" y="20185"/>
                  <a:pt x="3231946" y="20185"/>
                </a:cubicBezTo>
                <a:cubicBezTo>
                  <a:pt x="3364724" y="20185"/>
                  <a:pt x="3364724" y="77335"/>
                  <a:pt x="3497598" y="77335"/>
                </a:cubicBezTo>
                <a:cubicBezTo>
                  <a:pt x="3630376" y="77335"/>
                  <a:pt x="3630376" y="20185"/>
                  <a:pt x="3763250" y="20185"/>
                </a:cubicBezTo>
                <a:cubicBezTo>
                  <a:pt x="3896029" y="20185"/>
                  <a:pt x="3896029" y="77335"/>
                  <a:pt x="4028902" y="77335"/>
                </a:cubicBezTo>
                <a:cubicBezTo>
                  <a:pt x="4161681" y="77335"/>
                  <a:pt x="4161681" y="20185"/>
                  <a:pt x="4294555" y="20185"/>
                </a:cubicBezTo>
                <a:cubicBezTo>
                  <a:pt x="4427428" y="20185"/>
                  <a:pt x="4427428" y="77335"/>
                  <a:pt x="4560207" y="77335"/>
                </a:cubicBezTo>
                <a:cubicBezTo>
                  <a:pt x="4692986" y="77335"/>
                  <a:pt x="4692986" y="20185"/>
                  <a:pt x="4825764" y="20185"/>
                </a:cubicBezTo>
                <a:cubicBezTo>
                  <a:pt x="4958543" y="20185"/>
                  <a:pt x="4958543" y="77335"/>
                  <a:pt x="5091416" y="77335"/>
                </a:cubicBezTo>
                <a:cubicBezTo>
                  <a:pt x="5224195" y="77335"/>
                  <a:pt x="5224195" y="20185"/>
                  <a:pt x="5357069" y="20185"/>
                </a:cubicBezTo>
                <a:cubicBezTo>
                  <a:pt x="5489942" y="20185"/>
                  <a:pt x="5489942" y="77335"/>
                  <a:pt x="5622721" y="77335"/>
                </a:cubicBezTo>
                <a:cubicBezTo>
                  <a:pt x="5755595" y="77335"/>
                  <a:pt x="5755595" y="20185"/>
                  <a:pt x="5888373" y="20185"/>
                </a:cubicBezTo>
                <a:cubicBezTo>
                  <a:pt x="6021247" y="20185"/>
                  <a:pt x="6021247" y="77335"/>
                  <a:pt x="6154025" y="77335"/>
                </a:cubicBezTo>
                <a:cubicBezTo>
                  <a:pt x="6286899" y="77335"/>
                  <a:pt x="6286899" y="20185"/>
                  <a:pt x="6419678" y="20185"/>
                </a:cubicBezTo>
                <a:cubicBezTo>
                  <a:pt x="6552551" y="20185"/>
                  <a:pt x="6552551" y="77335"/>
                  <a:pt x="6685425" y="77335"/>
                </a:cubicBezTo>
                <a:cubicBezTo>
                  <a:pt x="6818299" y="77335"/>
                  <a:pt x="6862590" y="-54300"/>
                  <a:pt x="6968413" y="25995"/>
                </a:cubicBezTo>
                <a:cubicBezTo>
                  <a:pt x="7048804" y="87051"/>
                  <a:pt x="6922598" y="149630"/>
                  <a:pt x="6922598" y="250500"/>
                </a:cubicBezTo>
                <a:cubicBezTo>
                  <a:pt x="6922598" y="351369"/>
                  <a:pt x="6979748" y="351369"/>
                  <a:pt x="6979748" y="452239"/>
                </a:cubicBezTo>
                <a:cubicBezTo>
                  <a:pt x="6979748" y="553109"/>
                  <a:pt x="6922598" y="553109"/>
                  <a:pt x="6922598" y="653979"/>
                </a:cubicBezTo>
                <a:cubicBezTo>
                  <a:pt x="6922598" y="754848"/>
                  <a:pt x="6979748" y="754848"/>
                  <a:pt x="6979748" y="855718"/>
                </a:cubicBezTo>
                <a:cubicBezTo>
                  <a:pt x="6979748" y="956588"/>
                  <a:pt x="6922598" y="956588"/>
                  <a:pt x="6922598" y="1057553"/>
                </a:cubicBezTo>
                <a:cubicBezTo>
                  <a:pt x="6922598" y="1158423"/>
                  <a:pt x="6979748" y="1158423"/>
                  <a:pt x="6979748" y="1259388"/>
                </a:cubicBezTo>
                <a:cubicBezTo>
                  <a:pt x="6979748" y="1360257"/>
                  <a:pt x="6922598" y="1360257"/>
                  <a:pt x="6922598" y="1461127"/>
                </a:cubicBezTo>
                <a:cubicBezTo>
                  <a:pt x="6922598" y="1561997"/>
                  <a:pt x="6979748" y="1561997"/>
                  <a:pt x="6979748" y="1662867"/>
                </a:cubicBezTo>
                <a:cubicBezTo>
                  <a:pt x="6979748" y="1763736"/>
                  <a:pt x="6922598" y="1763736"/>
                  <a:pt x="6922598" y="1864702"/>
                </a:cubicBezTo>
                <a:cubicBezTo>
                  <a:pt x="6922598" y="1965571"/>
                  <a:pt x="6979748" y="1965571"/>
                  <a:pt x="6979748" y="2066536"/>
                </a:cubicBezTo>
                <a:cubicBezTo>
                  <a:pt x="6979748" y="2167406"/>
                  <a:pt x="6922598" y="2167406"/>
                  <a:pt x="6922598" y="2268371"/>
                </a:cubicBezTo>
                <a:cubicBezTo>
                  <a:pt x="6922598" y="2369241"/>
                  <a:pt x="6979748" y="2369241"/>
                  <a:pt x="6979748" y="2470206"/>
                </a:cubicBezTo>
                <a:cubicBezTo>
                  <a:pt x="6979748" y="2571075"/>
                  <a:pt x="6922598" y="2571075"/>
                  <a:pt x="6922598" y="2672041"/>
                </a:cubicBezTo>
                <a:cubicBezTo>
                  <a:pt x="6922598" y="2772910"/>
                  <a:pt x="6979748" y="2772910"/>
                  <a:pt x="6979748" y="2873875"/>
                </a:cubicBezTo>
                <a:cubicBezTo>
                  <a:pt x="6979748" y="2974745"/>
                  <a:pt x="6922598" y="2974745"/>
                  <a:pt x="6922598" y="3075710"/>
                </a:cubicBezTo>
                <a:cubicBezTo>
                  <a:pt x="6922598" y="3176580"/>
                  <a:pt x="6979748" y="3176580"/>
                  <a:pt x="6979748" y="3277450"/>
                </a:cubicBezTo>
                <a:cubicBezTo>
                  <a:pt x="6979748" y="3378319"/>
                  <a:pt x="6922598" y="3378319"/>
                  <a:pt x="6922598" y="3479284"/>
                </a:cubicBezTo>
                <a:cubicBezTo>
                  <a:pt x="6922598" y="3580154"/>
                  <a:pt x="6979748" y="3580154"/>
                  <a:pt x="6979748" y="3681024"/>
                </a:cubicBezTo>
                <a:cubicBezTo>
                  <a:pt x="6979748" y="3781893"/>
                  <a:pt x="6922598" y="3781893"/>
                  <a:pt x="6922598" y="3882858"/>
                </a:cubicBezTo>
                <a:cubicBezTo>
                  <a:pt x="6922598" y="3983728"/>
                  <a:pt x="6979748" y="3983728"/>
                  <a:pt x="6979748" y="4084693"/>
                </a:cubicBezTo>
                <a:cubicBezTo>
                  <a:pt x="6979748" y="4185563"/>
                  <a:pt x="6922598" y="4185563"/>
                  <a:pt x="6922598" y="4286528"/>
                </a:cubicBezTo>
                <a:cubicBezTo>
                  <a:pt x="6922598" y="4387493"/>
                  <a:pt x="6979748" y="4387493"/>
                  <a:pt x="6979748" y="4488363"/>
                </a:cubicBezTo>
                <a:cubicBezTo>
                  <a:pt x="6979748" y="4589233"/>
                  <a:pt x="6922598" y="4589233"/>
                  <a:pt x="6922598" y="4690198"/>
                </a:cubicBezTo>
                <a:cubicBezTo>
                  <a:pt x="6922598" y="4791163"/>
                  <a:pt x="6979748" y="4791163"/>
                  <a:pt x="6979748" y="4892032"/>
                </a:cubicBezTo>
                <a:cubicBezTo>
                  <a:pt x="6979748" y="4992998"/>
                  <a:pt x="6897547" y="5003761"/>
                  <a:pt x="6923550" y="5101297"/>
                </a:cubicBezTo>
                <a:cubicBezTo>
                  <a:pt x="6954697" y="5218930"/>
                  <a:pt x="7048518" y="5257412"/>
                  <a:pt x="6968222" y="5318467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DBF9C7C9-8357-46C7-8232-A620CB6CF7D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7300" y="2777333"/>
            <a:ext cx="7543800" cy="1393295"/>
          </a:xfrm>
        </p:spPr>
        <p:txBody>
          <a:bodyPr rtlCol="0" anchor="ctr">
            <a:normAutofit/>
          </a:bodyPr>
          <a:lstStyle>
            <a:lvl1pPr algn="ctr">
              <a:defRPr sz="8000" b="1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单击以编辑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6BB22CB-998D-492C-96E8-DB527A79F23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7300" y="2401956"/>
            <a:ext cx="7543800" cy="411591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 i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pPr rtl="0"/>
            <a:r>
              <a:rPr lang="zh-CN" altLang="en-US" noProof="0"/>
              <a:t>单击以编辑母版副标题样式</a:t>
            </a:r>
          </a:p>
        </p:txBody>
      </p:sp>
      <p:sp>
        <p:nvSpPr>
          <p:cNvPr id="27" name="文本占位符 26">
            <a:extLst>
              <a:ext uri="{FF2B5EF4-FFF2-40B4-BE49-F238E27FC236}">
                <a16:creationId xmlns:a16="http://schemas.microsoft.com/office/drawing/2014/main" id="{550AA801-B3B7-4A90-8000-0A09FBCC581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57300" y="1202022"/>
            <a:ext cx="7543800" cy="560588"/>
          </a:xfrm>
        </p:spPr>
        <p:txBody>
          <a:bodyPr rtlCol="0"/>
          <a:lstStyle>
            <a:lvl1pPr marL="0" indent="0" algn="ctr">
              <a:buNone/>
              <a:defRPr lang="en-US" sz="2800" b="1" kern="1200" dirty="0" smtClean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</a:lstStyle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endParaRPr lang="zh-CN" altLang="en-US" noProof="0"/>
          </a:p>
        </p:txBody>
      </p:sp>
      <p:grpSp>
        <p:nvGrpSpPr>
          <p:cNvPr id="17" name="组 16">
            <a:extLst>
              <a:ext uri="{FF2B5EF4-FFF2-40B4-BE49-F238E27FC236}">
                <a16:creationId xmlns:a16="http://schemas.microsoft.com/office/drawing/2014/main" id="{9ECD1B80-CD4C-445A-8FCA-A5FC65E6F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521488" y="6380849"/>
            <a:ext cx="7015424" cy="0"/>
            <a:chOff x="1386673" y="6089301"/>
            <a:chExt cx="7015424" cy="0"/>
          </a:xfrm>
        </p:grpSpPr>
        <p:cxnSp>
          <p:nvCxnSpPr>
            <p:cNvPr id="13" name="直接连接符​​(S) 12">
              <a:extLst>
                <a:ext uri="{FF2B5EF4-FFF2-40B4-BE49-F238E27FC236}">
                  <a16:creationId xmlns:a16="http://schemas.microsoft.com/office/drawing/2014/main" id="{31F59E4A-EA45-4B01-871F-439D9051191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86673" y="6089301"/>
              <a:ext cx="273315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​​(S) 15">
              <a:extLst>
                <a:ext uri="{FF2B5EF4-FFF2-40B4-BE49-F238E27FC236}">
                  <a16:creationId xmlns:a16="http://schemas.microsoft.com/office/drawing/2014/main" id="{3E88F26B-0E21-4B7E-AF44-28D640DC0BB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668946" y="6089301"/>
              <a:ext cx="273315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文本占位符 29">
            <a:extLst>
              <a:ext uri="{FF2B5EF4-FFF2-40B4-BE49-F238E27FC236}">
                <a16:creationId xmlns:a16="http://schemas.microsoft.com/office/drawing/2014/main" id="{FC733AF3-ABC8-42ED-B1D6-472A96B7A8C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0825" y="4172948"/>
            <a:ext cx="7016087" cy="87428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i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8pPr marL="3627014" indent="0" algn="ctr">
              <a:buNone/>
              <a:defRPr lang="en-US" dirty="0" smtClean="0"/>
            </a:lvl8pPr>
            <a:lvl9pPr marL="4145158" indent="0" algn="ctr">
              <a:buNone/>
              <a:defRPr sz="1600" i="1"/>
            </a:lvl9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5" name="图片占位符 4">
            <a:extLst>
              <a:ext uri="{FF2B5EF4-FFF2-40B4-BE49-F238E27FC236}">
                <a16:creationId xmlns:a16="http://schemas.microsoft.com/office/drawing/2014/main" id="{9CF77A15-36CB-47A9-BD81-B8A663924DB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846088" y="5944462"/>
            <a:ext cx="2121535" cy="3048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单击此处添加签名</a:t>
            </a:r>
          </a:p>
        </p:txBody>
      </p:sp>
      <p:sp>
        <p:nvSpPr>
          <p:cNvPr id="34" name="文本占位符 33">
            <a:extLst>
              <a:ext uri="{FF2B5EF4-FFF2-40B4-BE49-F238E27FC236}">
                <a16:creationId xmlns:a16="http://schemas.microsoft.com/office/drawing/2014/main" id="{FAE11DE9-956E-470F-9502-7B36FD2E0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0825" y="6455344"/>
            <a:ext cx="2733675" cy="614362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36" name="文本占位符 35">
            <a:extLst>
              <a:ext uri="{FF2B5EF4-FFF2-40B4-BE49-F238E27FC236}">
                <a16:creationId xmlns:a16="http://schemas.microsoft.com/office/drawing/2014/main" id="{4EE4C332-9E0F-4BBE-92DA-2C206B488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803761" y="5945916"/>
            <a:ext cx="2733675" cy="407987"/>
          </a:xfrm>
        </p:spPr>
        <p:txBody>
          <a:bodyPr rtlCol="0">
            <a:noAutofit/>
          </a:bodyPr>
          <a:lstStyle>
            <a:lvl1pPr marL="0" indent="0" algn="ctr">
              <a:buNone/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32" name="文本占位符 31">
            <a:extLst>
              <a:ext uri="{FF2B5EF4-FFF2-40B4-BE49-F238E27FC236}">
                <a16:creationId xmlns:a16="http://schemas.microsoft.com/office/drawing/2014/main" id="{9FD79214-BEC5-46A6-A4ED-946257CB51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03900" y="6455343"/>
            <a:ext cx="2733675" cy="61436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181113452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3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85251FA-6134-4CBD-BB39-F2BA1A95F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C1891B6-599C-4DF8-BD01-417EFEB0F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C0A63D7-F918-4F6C-9D4C-C4AFA8A2A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CA1599AA-B7FC-4AA6-9E25-B2413199F305}" type="datetime1">
              <a:rPr lang="zh-CN" altLang="en-US" noProof="0" smtClean="0"/>
              <a:t>2021/6/11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62059C6-2FDB-4148-8148-9DB1E7B8E6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23765E5-40CD-4031-975D-FA668FEBE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6BF11243-279D-4A2D-A8E8-2560CF4D0E6B}" type="slidenum">
              <a:rPr lang="en-US" altLang="zh-CN" noProof="0" smtClean="0"/>
              <a:pPr/>
              <a:t>‹#›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1436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image" Target="/ppt/media/image1.png" Id="rId3" /><Relationship Type="http://schemas.openxmlformats.org/officeDocument/2006/relationships/notesSlide" Target="/ppt/notesSlides/notesSlide11.xml" Id="rId2" /><Relationship Type="http://schemas.openxmlformats.org/officeDocument/2006/relationships/slideLayout" Target="/ppt/slideLayouts/slideLayout11.xml" Id="rId1" /><Relationship Type="http://schemas.openxmlformats.org/officeDocument/2006/relationships/image" Target="/ppt/media/image2.svg" Id="rId4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F011E3-F5DC-41B0-8616-F644B15C19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2777333"/>
            <a:ext cx="7543800" cy="1393295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Neja Benjaree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AC1CD09-24D8-4C4C-BFA1-4B2C4E5FB3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2401956"/>
            <a:ext cx="7543800" cy="411591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此证书授予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0378C5BC-41AF-4353-B07C-3E1AE40721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57300" y="1202022"/>
            <a:ext cx="7543800" cy="560588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优秀员工奖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7906EF62-9529-4839-9BB0-31DCC49357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0825" y="4172948"/>
            <a:ext cx="7016087" cy="874280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表彰其在“秋季销售冲刺赛”中的出色表现。非常感谢你的辛苦工作，并祝贺你在此项比赛中获得“最佳销售量奖”。 </a:t>
            </a:r>
          </a:p>
        </p:txBody>
      </p:sp>
      <p:pic>
        <p:nvPicPr>
          <p:cNvPr id="18" name="图片占位符 17" descr="签名占位符">
            <a:extLst>
              <a:ext uri="{FF2B5EF4-FFF2-40B4-BE49-F238E27FC236}">
                <a16:creationId xmlns:a16="http://schemas.microsoft.com/office/drawing/2014/main" id="{8967CA9B-E3C4-4F49-85E5-FDA1B303DB39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846088" y="5944462"/>
            <a:ext cx="2121535" cy="304800"/>
          </a:xfrm>
        </p:spPr>
      </p:pic>
      <p:sp>
        <p:nvSpPr>
          <p:cNvPr id="9" name="文本占位符 8">
            <a:extLst>
              <a:ext uri="{FF2B5EF4-FFF2-40B4-BE49-F238E27FC236}">
                <a16:creationId xmlns:a16="http://schemas.microsoft.com/office/drawing/2014/main" id="{36EB75D7-EDBB-4A36-B5E0-36EF991EE4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0825" y="6455344"/>
            <a:ext cx="2733675" cy="614362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首席营销官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Payton Davis</a:t>
            </a:r>
          </a:p>
        </p:txBody>
      </p:sp>
      <p:sp>
        <p:nvSpPr>
          <p:cNvPr id="16" name="文本占位符 15">
            <a:extLst>
              <a:ext uri="{FF2B5EF4-FFF2-40B4-BE49-F238E27FC236}">
                <a16:creationId xmlns:a16="http://schemas.microsoft.com/office/drawing/2014/main" id="{59B7B811-0506-4631-BB92-0C9811479E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803761" y="5945916"/>
            <a:ext cx="2733675" cy="407987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20XX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年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9C1B35EC-F6FB-4069-96E4-FC59F2ECF63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03900" y="6455343"/>
            <a:ext cx="2733675" cy="614363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日期</a:t>
            </a:r>
          </a:p>
        </p:txBody>
      </p:sp>
    </p:spTree>
    <p:extLst>
      <p:ext uri="{BB962C8B-B14F-4D97-AF65-F5344CB8AC3E}">
        <p14:creationId xmlns:p14="http://schemas.microsoft.com/office/powerpoint/2010/main" val="1755178900"/>
      </p:ext>
    </p:extLst>
  </p:cSld>
  <p:clrMapOvr>
    <a:masterClrMapping/>
  </p:clrMapOvr>
</p:sld>
</file>

<file path=ppt/theme/theme13.xml><?xml version="1.0" encoding="utf-8"?>
<a:theme xmlns:a="http://schemas.openxmlformats.org/drawingml/2006/main" name="Office 主题">
  <a:themeElements>
    <a:clrScheme name="Employee Excellen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6A19A"/>
      </a:accent1>
      <a:accent2>
        <a:srgbClr val="FDFDFD"/>
      </a:accent2>
      <a:accent3>
        <a:srgbClr val="A5A5A5"/>
      </a:accent3>
      <a:accent4>
        <a:srgbClr val="B85C7D"/>
      </a:accent4>
      <a:accent5>
        <a:srgbClr val="E26E26"/>
      </a:accent5>
      <a:accent6>
        <a:srgbClr val="396293"/>
      </a:accent6>
      <a:hlink>
        <a:srgbClr val="0563C1"/>
      </a:hlink>
      <a:folHlink>
        <a:srgbClr val="954F72"/>
      </a:folHlink>
    </a:clrScheme>
    <a:fontScheme name="Custom 49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TaxCatchAll xmlns="230e9df3-be65-4c73-a93b-d1236ebd677e"/>
    <MediaServiceKeyPoints xmlns="71af3243-3dd4-4a8d-8c0d-dd76da1f02a5" xsi:nil="true"/>
    <ImageTagsTaxHTField xmlns="71af3243-3dd4-4a8d-8c0d-dd76da1f02a5">
      <Terms xmlns="http://schemas.microsoft.com/office/infopath/2007/PartnerControls"/>
    </ImageTagsTaxHTField>
  </documentManagement>
</p:properties>
</file>

<file path=customXml/item2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3.xml><?xml version="1.0" encoding="utf-8"?>
<ds:datastoreItem xmlns:ds="http://schemas.openxmlformats.org/officeDocument/2006/customXml" ds:itemID="{6C7E6D46-6E45-42C4-BF36-BF1677DCEFF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2.xml><?xml version="1.0" encoding="utf-8"?>
<ds:datastoreItem xmlns:ds="http://schemas.openxmlformats.org/officeDocument/2006/customXml" ds:itemID="{4C33D71A-D08E-4E7E-8C50-5302FD5AF7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1.xml><?xml version="1.0" encoding="utf-8"?>
<ds:datastoreItem xmlns:ds="http://schemas.openxmlformats.org/officeDocument/2006/customXml" ds:itemID="{58519917-F5CD-4C70-ACBC-3F7EAE3DDCED}">
  <ds:schemaRefs>
    <ds:schemaRef ds:uri="http://schemas.microsoft.com/sharepoint/v3/contenttype/forms"/>
  </ds:schemaRefs>
</ds:datastoreItem>
</file>

<file path=docProps/app.xml><?xml version="1.0" encoding="utf-8"?>
<ap:Properties xmlns:vt="http://schemas.openxmlformats.org/officeDocument/2006/docPropsVTypes" xmlns:ap="http://schemas.openxmlformats.org/officeDocument/2006/extended-properties">
  <ap:TotalTime>0</ap:TotalTime>
  <ap:Template>TM03460503</ap:Template>
  <ap:Words>52</ap:Words>
  <ap:PresentationFormat>自定义</ap:PresentationFormat>
  <ap:Paragraphs>8</ap:Paragraphs>
  <ap:Slides>1</ap:Slides>
  <ap:Notes>1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ap:HeadingPairs>
  <ap:TitlesOfParts>
    <vt:vector baseType="lpstr" size="4">
      <vt:lpstr>Microsoft YaHei UI</vt:lpstr>
      <vt:lpstr>Arial</vt:lpstr>
      <vt:lpstr>Office 主题</vt:lpstr>
      <vt:lpstr>Neja Benjaree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2021-03-31T09:14:16Z</dcterms:created>
  <dcterms:modified xsi:type="dcterms:W3CDTF">2021-06-11T02:06:49Z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